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859" r:id="rId2"/>
    <p:sldId id="906" r:id="rId3"/>
    <p:sldId id="910" r:id="rId4"/>
    <p:sldId id="911" r:id="rId5"/>
    <p:sldId id="912" r:id="rId6"/>
    <p:sldId id="913" r:id="rId7"/>
    <p:sldId id="914" r:id="rId8"/>
    <p:sldId id="915" r:id="rId9"/>
    <p:sldId id="916" r:id="rId10"/>
    <p:sldId id="917" r:id="rId11"/>
    <p:sldId id="918" r:id="rId12"/>
    <p:sldId id="919" r:id="rId13"/>
    <p:sldId id="920" r:id="rId14"/>
    <p:sldId id="921" r:id="rId15"/>
    <p:sldId id="922" r:id="rId16"/>
    <p:sldId id="923" r:id="rId17"/>
    <p:sldId id="924" r:id="rId18"/>
    <p:sldId id="925" r:id="rId19"/>
    <p:sldId id="926" r:id="rId2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1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九年级下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928198"/>
            <a:ext cx="12192000" cy="1140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期末专题复习</a:t>
            </a:r>
            <a:endParaRPr lang="zh-CN" altLang="en-US" sz="52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3212976"/>
            <a:ext cx="12192000" cy="898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专题三　科技革命与经济全球化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216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材料解析题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下列材料，回答问题。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蒸汽机是英国工业革命中伟大的技术发明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是第一次工业革命的主要标志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也是生产技术史上的一次飞跃。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1789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瓦特得到了万能蒸汽机的专利权。这种机器很快就在全国广泛应用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除用在纱厂之外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还应用到冶金厂、面粉厂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并在后来应用到运输业中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导致了运输工具的改造。有了蒸汽机做动力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就可根据需要建立工厂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不再受到河流的限制。蒸汽机的广泛利用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使英国到处都建立起大工厂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庞大的厂房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发出隆隆的轰鸣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打破了原来中世纪田园生活的恬静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历史已跨进了一个新的时代。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摘编自吴于廑、齐世荣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《世界史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近代史编》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35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216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在第二次工业革命期间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几乎所有的工业部门都受到科学新发现的影响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自然科学特别是热力学、电磁学、化学等方面的新发展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开始与工业生产紧密地结合起来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在技术上取得一系列重大的突破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并带动了相应的许多新兴工业部门的兴起。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摘编自吴于廑、齐世荣《世界史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近代史编》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科学技术的新发展包括原子能的开发利用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电子计算机的发明和互联网的建立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空间技术和海洋技术的迅速发展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各种新材料的出现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生物工程技术的突破等。这些新的科技成果使社会发展进入信息时代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劳动方式日益自动化和智能化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极大地提高了社会生产力。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摘自人教版普通高中教科书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《中外历史纲要》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73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根据材料一，指出蒸汽机在第一次工业革命中的作用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根据材料二并结合所学知识，指出第二次工业革命的特点。列举两项第二次工业革命中的重大发明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268760"/>
            <a:ext cx="11485848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蒸汽机是工业革命中主要的动力来源，极大地提高了生产力，使工业革命得以更快地向纵深发展；打破了建立工厂的自然限制，使现代工厂制度最终确立；应用在运输领域，导致了蒸汽机车的发明，改进了运输工具，开启了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cs typeface="Times New Roman" panose="02020603050405020304" pitchFamily="18" charset="0"/>
              </a:rPr>
              <a:t>铁路时代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078813"/>
            <a:ext cx="9694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科学研究同工业生产紧密结合。发电机、内燃机、飞机、汽车等。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15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科技发展改变人类社会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，同学们持有以下观点：第一种，科技发展推动人类社会进步；第二种，科技发展在推动人类社会进步的同时也带来了一些负面影响。你的观点是什么？请简要说明理由。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明确写出自己的观点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说明理由要有史实依据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836712"/>
            <a:ext cx="2790825" cy="4762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0854" y="2942942"/>
            <a:ext cx="114858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>
                <a:cs typeface="Times New Roman" panose="02020603050405020304" pitchFamily="18" charset="0"/>
              </a:rPr>
              <a:t>示例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观点：科技发展在推动人类社会进步的同时也带来了一些负面影响。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理由：虽然三次工业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400">
                <a:cs typeface="Times New Roman" panose="02020603050405020304" pitchFamily="18" charset="0"/>
              </a:rPr>
              <a:t>科技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400">
                <a:cs typeface="Times New Roman" panose="02020603050405020304" pitchFamily="18" charset="0"/>
              </a:rPr>
              <a:t>革命极大地提高了生产力，推动了人类社会的进步，但是工业革命也造成了环境污染，加剧了贫富分化，第三次科技革命带来的网络安全问题也日益凸显，这些都是科技发展带来的负面影响，我们不能忽视它们，必须想办法解决这些问题，让科技发展更好地造福人类。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其他观点言之有理亦可</a:t>
            </a:r>
            <a:r>
              <a:rPr lang="en-US" altLang="zh-CN" sz="240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624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全球治理：这是最好的时代，也是最坏的时代。结合所学知识，探究下列问题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世界经济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世纪八九十年代以来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世界局势趋于缓和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和平与发展成为时代主题。各国把发展经济作为首要任务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生产力和科技水平有了新的提高。国家之间的经济联系日益紧密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世界经济全球化的趋势加强。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根据材料一，指出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世纪八九十年代以来世界经济发展的趋势以及这一趋势出现的原因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2941" y="4539628"/>
            <a:ext cx="115237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经济全球化。和平与发展成为时代主题；各国把发展经济作为首要任务；国家之间的经济联系日益紧密。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02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世界政治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当今国际社会力量对比发生深刻变化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西方国家在国际格局中的主导地位不断削弱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新兴市场国家和一大批发展中国家快速发展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国际影响力不断增强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成为近代以来国际力量对比中最具革命性的变化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产生了参与全球治理的强大需求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西方的治理理念、体系和模式越来越难以适应新的国际格局和时代潮流。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《构建人类命运共同体的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中国方案》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36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根据材料二，指出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西方的治理理念、体系和模式越来越难以适应新的国际格局和时代潮流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的原因。对于构建人类命运共同体，你认为各国需要遵循什么基本原则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574" y="2420888"/>
            <a:ext cx="11377264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西方国家在国际格局中的主导地位不断削弱；新兴市场国家和一大批发展中国家快速发展，国际影响力不断增强，成为近代以来国际力量对比中最具革命性的变化，产生了参与全球治理的强大需求。和平共处五项原则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46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世界科技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科学不仅刷新了我们的世界图景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也刷新了我们的日常生活。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在科学成功的背后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我们必须看到一个潜在的危险正在显露出来。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摘编自吴国盛《科学的历程》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根据材料三并结合所学知识，任选第三次科技革命中的一项发明，简述其利与弊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573016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原子能技术。给人类提供了高效清洁能源；也可以用于战争，给人类带来核灾难、核恐怖。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4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216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下列材料，回答问题。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经济全球化主要指各国经济高度开放并与国际市场连为一体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具体包括全球范围内的资金流动、人才流动和技术转移。自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世纪世界市场形成以来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各民族之间的经济往来日益频繁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经济生活开始国际化。第二次世界大战后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随着科技和生产力的发展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国际分工的日益深化和国际贸易的超前发展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世界经济全球化趋势加强。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当前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世界进入动荡变革期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不稳定性不确定性显著上升。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世界多极化趋势没有根本改变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经济全球化展现出新的韧性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维护多边主义、加强沟通协作的呼声更加强烈。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对这一重大命题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我们要从人类共同利益出发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以负责任态度作出明智选择。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习近平在博鳌亚洲论坛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年年会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开幕式上的视频主旨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演讲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19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根据材料一，归纳经济全球化迅速发展的条件。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根据材料二，指出当前应对世界变局的措施及出发点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290642"/>
            <a:ext cx="11485848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自</a:t>
            </a:r>
            <a:r>
              <a:rPr lang="en-US" altLang="zh-CN" sz="2400">
                <a:cs typeface="Times New Roman" panose="02020603050405020304" pitchFamily="18" charset="0"/>
              </a:rPr>
              <a:t>19</a:t>
            </a:r>
            <a:r>
              <a:rPr lang="zh-CN" altLang="zh-CN" sz="2400">
                <a:cs typeface="Times New Roman" panose="02020603050405020304" pitchFamily="18" charset="0"/>
              </a:rPr>
              <a:t>世纪世界市场形成以来，各民族之间的经济往来日益频繁，经济生活开始国际化；第二次世界大战后，国际分工的日益深化和国际贸易的超前发展。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1138" y="2980255"/>
            <a:ext cx="79421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维护多边主义，加强沟通协作。人类共同利益。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13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陕西中考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《受雇于曼彻斯特棉纺工厂的操作人员的精神和身体状况》中写道：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发动机一开始，人们就必须工作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男人、女人和孩子们都一起被套在钢铁和蒸汽的轭具下。动物机器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被紧紧地拴在不知痛苦和不知疲劳的钢铁机器上。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这一状况最早出现于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集中的手工工场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第一次工业革命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第二次工业革命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第三次科技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革命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951800" y="307758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1269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兴趣小组的小明同学在学习第二次工业革命的主要成就时，找到了如下电器线路图。这一电器的发明者是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爱迪生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法拉第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诺贝尔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779309"/>
            <a:ext cx="2076450" cy="4953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0013" y="1988840"/>
            <a:ext cx="2855353" cy="175328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319856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59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位学者指出，工业革命的第二阶段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即第二次工业革命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大致始于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世纪六七十年代，一直持续到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世纪初。第二阶段的工业革命是在近代科学理论的指导下兴起和发展起来的，因此取得了比第一阶段更多、更重要的成果。这说明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技术发明源于生产实践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科学理论推动技术发明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社会根本矛盾发生变化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技术发明英国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一枝独秀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9128168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33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图是某同学的部分学习笔记。他学习的内容可能是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494088" algn="l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城市化的浪潮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494088" algn="l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教育的大众化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494088" algn="l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环境污染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494088" algn="l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人文主义思潮的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兴起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互联网技术的推广应用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近代科学技术的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工业化国家的社会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836712"/>
            <a:ext cx="2305050" cy="5143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237166" y="88939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 bwMode="auto">
          <a:xfrm>
            <a:off x="3718942" y="1351062"/>
            <a:ext cx="2736304" cy="207793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0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第二次工业革命促进了生产力的发展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主要资本主义国家向垄断资本主义过渡。随之而来的资本主义对外扩张的增强，对世界产生了深远影响。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材料表述的是第二次工业革命的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背景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998862" y="196338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56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同学在历史课后设计了知识卡片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见下图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。据此判断，本课的主要内容是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两极格局的发展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世界经济全球化趋势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不断发展的现代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当代科学技术的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134766" y="145028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053" y="867354"/>
            <a:ext cx="2257425" cy="5048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1947" y="1746182"/>
            <a:ext cx="4114857" cy="2383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41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河东区二模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使用大规模在线数据库的电子邮件系统、互联网大大增强了公司进行国际化经营的能力。现代全球生产和物流运作在很大程度上依赖全球定位系统。此段文字旨在论证推动经济全球化的因素是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多极化趋势加强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跨国公司的发展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信息技术的发展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交通运输业的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383238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21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宁夏中考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下组图片是某同学在假期完成主题特色作业时搜集到的素材，该组素材意在说明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世界多极化趋势的不断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技术进步助推人类社会发展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经济全球化的浪潮不断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人类生态环境日益得到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910" y="1268760"/>
            <a:ext cx="4316517" cy="388843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368042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93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1016</TotalTime>
  <Words>1005</Words>
  <Application>Microsoft Office PowerPoint</Application>
  <PresentationFormat>自定义</PresentationFormat>
  <Paragraphs>106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302</cp:revision>
  <dcterms:created xsi:type="dcterms:W3CDTF">2020-11-06T05:24:40Z</dcterms:created>
  <dcterms:modified xsi:type="dcterms:W3CDTF">2024-12-15T14:17:14Z</dcterms:modified>
</cp:coreProperties>
</file>